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8CC0771-C405-46E3-82CC-2E1D43B4A7E2}" type="datetimeFigureOut">
              <a:rPr lang="en-US" smtClean="0"/>
              <a:pPr/>
              <a:t>8/21/2013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EC435CA6-C31A-4BE4-BC15-2BDA8719EF5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CC0771-C405-46E3-82CC-2E1D43B4A7E2}"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CC0771-C405-46E3-82CC-2E1D43B4A7E2}"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8CC0771-C405-46E3-82CC-2E1D43B4A7E2}"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8CC0771-C405-46E3-82CC-2E1D43B4A7E2}" type="datetimeFigureOut">
              <a:rPr lang="en-US" smtClean="0"/>
              <a:pPr/>
              <a:t>8/21/2013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35CA6-C31A-4BE4-BC15-2BDA8719EF5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8CC0771-C405-46E3-82CC-2E1D43B4A7E2}" type="datetimeFigureOut">
              <a:rPr lang="en-US" smtClean="0"/>
              <a:pPr/>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8CC0771-C405-46E3-82CC-2E1D43B4A7E2}" type="datetimeFigureOut">
              <a:rPr lang="en-US" smtClean="0"/>
              <a:pPr/>
              <a:t>8/21/2013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8CC0771-C405-46E3-82CC-2E1D43B4A7E2}" type="datetimeFigureOut">
              <a:rPr lang="en-US" smtClean="0"/>
              <a:pPr/>
              <a:t>8/21/2013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CC0771-C405-46E3-82CC-2E1D43B4A7E2}" type="datetimeFigureOut">
              <a:rPr lang="en-US" smtClean="0"/>
              <a:pPr/>
              <a:t>8/21/2013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8CC0771-C405-46E3-82CC-2E1D43B4A7E2}" type="datetimeFigureOut">
              <a:rPr lang="en-US" smtClean="0"/>
              <a:pPr/>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35CA6-C31A-4BE4-BC15-2BDA8719EF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8CC0771-C405-46E3-82CC-2E1D43B4A7E2}" type="datetimeFigureOut">
              <a:rPr lang="en-US" smtClean="0"/>
              <a:pPr/>
              <a:t>8/21/2013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EC435CA6-C31A-4BE4-BC15-2BDA8719EF5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8CC0771-C405-46E3-82CC-2E1D43B4A7E2}" type="datetimeFigureOut">
              <a:rPr lang="en-US" smtClean="0"/>
              <a:pPr/>
              <a:t>8/21/2013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C435CA6-C31A-4BE4-BC15-2BDA8719EF5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hyperlink" Target="http://www.google.com/url?sa=i&amp;rct=j&amp;q=mustang+concept&amp;source=images&amp;cd=&amp;cad=rja&amp;docid=SnZ5kcRf4OAWWM&amp;tbnid=63bPwbf_DGmeIM:&amp;ved=0CAUQjRw&amp;url=http://forums.themustangsource.com/f734/viva-la-mustang-giugiaros-interpret-ford-icon-444011/index10/&amp;ei=07ETUp-yBPDyyAH8xYC4Cg&amp;bvm=bv.50952593,d.b2I&amp;psig=AFQjCNGHCKKBbhUOmCmOAvvavEvkuFG3IA&amp;ust=1377108796398850" TargetMode="External"/><Relationship Id="rId1" Type="http://schemas.openxmlformats.org/officeDocument/2006/relationships/slideLayout" Target="../slideLayouts/slideLayout1.xml"/><Relationship Id="rId6" Type="http://schemas.openxmlformats.org/officeDocument/2006/relationships/hyperlink" Target="http://www.google.com/url?sa=i&amp;rct=j&amp;q=challenger%20concept&amp;source=images&amp;cd=&amp;cad=rja&amp;docid=-k2_6bSuByL3KM&amp;tbnid=0EGWBcrjO4S2IM:&amp;ved=0CAUQjRw&amp;url=http://loadpaper.com/free/free-hurst-dodge-challenger-wallpaper-download-the.html&amp;ei=QbITUp6SKoHXygG3_YGwCw&amp;bvm=bv.50952593,d.b2I&amp;psig=AFQjCNEZSweVenst2MkeO9Ur8MNRZXxZwQ&amp;ust=1377108908215698" TargetMode="External"/><Relationship Id="rId5" Type="http://schemas.openxmlformats.org/officeDocument/2006/relationships/image" Target="../media/image3.jpeg"/><Relationship Id="rId4" Type="http://schemas.openxmlformats.org/officeDocument/2006/relationships/hyperlink" Target="http://www.google.com/url?sa=i&amp;rct=j&amp;q=camaro%20concept&amp;source=images&amp;cd=&amp;cad=rja&amp;docid=QmMINBcwRZMZ9M&amp;tbnid=HF9eTFU8JmMwTM:&amp;ved=0CAUQjRw&amp;url=http://www.motorauthority.com/news/1085334_bumblebee-using-striking-new-camaro-concept-in-transformers-4&amp;ei=BbITUr-TIbTKyQGdjoGABg&amp;bvm=bv.50952593,d.b2I&amp;psig=AFQjCNFiP2gV1gkT_Uglsivc3BiBV9RCFA&amp;ust=137710885996388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Automotive Engineering</a:t>
            </a:r>
            <a:endParaRPr lang="en-US" dirty="0"/>
          </a:p>
        </p:txBody>
      </p:sp>
      <p:pic>
        <p:nvPicPr>
          <p:cNvPr id="1026" name="Picture 2" descr="http://t3.gstatic.com/images?q=tbn:ANd9GcRZpEoNMWn_VvJq7LKiaraU6Qk9ZwzpvKZGX5_Mr1BnZr9w30Nq:images.motortrend.com/motor/multimedia/wallpaper/112_0703_05wl%2Bgiugiaro_ford_mustang_concept_wallpaper%2Bright_front_view.jpg">
            <a:hlinkClick r:id="rId2"/>
          </p:cNvPr>
          <p:cNvPicPr>
            <a:picLocks noChangeAspect="1" noChangeArrowheads="1"/>
          </p:cNvPicPr>
          <p:nvPr/>
        </p:nvPicPr>
        <p:blipFill>
          <a:blip r:embed="rId3"/>
          <a:srcRect/>
          <a:stretch>
            <a:fillRect/>
          </a:stretch>
        </p:blipFill>
        <p:spPr bwMode="auto">
          <a:xfrm>
            <a:off x="5715000" y="228600"/>
            <a:ext cx="2856549" cy="2286000"/>
          </a:xfrm>
          <a:prstGeom prst="rect">
            <a:avLst/>
          </a:prstGeom>
          <a:noFill/>
        </p:spPr>
      </p:pic>
      <p:pic>
        <p:nvPicPr>
          <p:cNvPr id="1028" name="Picture 4" descr="http://images.thecarconnection.com/lrg/bumblebees-new-chevrolet-camaro-concept-on-the-set-of-transformers-4-movie_100432147_l.jpg">
            <a:hlinkClick r:id="rId4"/>
          </p:cNvPr>
          <p:cNvPicPr>
            <a:picLocks noChangeAspect="1" noChangeArrowheads="1"/>
          </p:cNvPicPr>
          <p:nvPr/>
        </p:nvPicPr>
        <p:blipFill>
          <a:blip r:embed="rId5"/>
          <a:srcRect/>
          <a:stretch>
            <a:fillRect/>
          </a:stretch>
        </p:blipFill>
        <p:spPr bwMode="auto">
          <a:xfrm>
            <a:off x="304800" y="228600"/>
            <a:ext cx="3931571" cy="2057400"/>
          </a:xfrm>
          <a:prstGeom prst="rect">
            <a:avLst/>
          </a:prstGeom>
          <a:noFill/>
        </p:spPr>
      </p:pic>
      <p:pic>
        <p:nvPicPr>
          <p:cNvPr id="1030" name="Picture 6" descr="http://wakpaper.com/large/Dodge_wallpapers_108.jpg">
            <a:hlinkClick r:id="rId6"/>
          </p:cNvPr>
          <p:cNvPicPr>
            <a:picLocks noChangeAspect="1" noChangeArrowheads="1"/>
          </p:cNvPicPr>
          <p:nvPr/>
        </p:nvPicPr>
        <p:blipFill>
          <a:blip r:embed="rId7" cstate="print"/>
          <a:srcRect/>
          <a:stretch>
            <a:fillRect/>
          </a:stretch>
        </p:blipFill>
        <p:spPr bwMode="auto">
          <a:xfrm>
            <a:off x="2667000" y="3657600"/>
            <a:ext cx="3596238" cy="2695982"/>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Automotive Engineering?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Today’s automotive engineers are specialists who study a diverse array of subjects, which include aerodynamics, crash safety, handling, power generation and suspension. Some automotive engineers have a high-level focus and instead specialize in the relationships between the various components of a modern automobile</a:t>
            </a:r>
            <a:r>
              <a:rPr lang="en-US" dirty="0" smtClean="0"/>
              <a:t>.</a:t>
            </a:r>
          </a:p>
          <a:p>
            <a:r>
              <a:rPr lang="en-US" dirty="0" smtClean="0"/>
              <a:t>Using computers and advanced software, the automotive engineer can model an entire automobile and then simulate the vehicle’s behavior. By swapping out whole components, such as engines, brakes, suspensions, tires and transmissions, the engineer can efficiently assess how those changes would affect the performance and safety of the vehicle. </a:t>
            </a:r>
            <a:r>
              <a:rPr lang="en-US" smtClean="0"/>
              <a:t>Engineers also use computers in the cars themselves to control various aspects of the design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TotalTime>
  <Words>128</Words>
  <Application>Microsoft Office PowerPoint</Application>
  <PresentationFormat>On-screen Show (4:3)</PresentationFormat>
  <Paragraphs>4</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Flow</vt:lpstr>
      <vt:lpstr>Automotive Engineering</vt:lpstr>
      <vt:lpstr>What is Automotive Engineering?</vt:lpstr>
    </vt:vector>
  </TitlesOfParts>
  <Company>New Castle Community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Automotive Engineering</dc:title>
  <dc:creator>rcarnes1</dc:creator>
  <cp:lastModifiedBy>rcarnes1</cp:lastModifiedBy>
  <cp:revision>5</cp:revision>
  <dcterms:created xsi:type="dcterms:W3CDTF">2013-08-20T18:11:56Z</dcterms:created>
  <dcterms:modified xsi:type="dcterms:W3CDTF">2013-08-21T16:38:04Z</dcterms:modified>
</cp:coreProperties>
</file>